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9" r:id="rId14"/>
    <p:sldId id="268" r:id="rId15"/>
    <p:sldId id="270" r:id="rId16"/>
    <p:sldId id="272" r:id="rId17"/>
    <p:sldId id="271" r:id="rId18"/>
    <p:sldId id="27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7" autoAdjust="0"/>
    <p:restoredTop sz="94660"/>
  </p:normalViewPr>
  <p:slideViewPr>
    <p:cSldViewPr snapToGrid="0">
      <p:cViewPr>
        <p:scale>
          <a:sx n="80" d="100"/>
          <a:sy n="80" d="100"/>
        </p:scale>
        <p:origin x="131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38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99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95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15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85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990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211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43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55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50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4952E-9689-420B-B024-90C25846649A}" type="datetimeFigureOut">
              <a:rPr lang="en-GB" smtClean="0"/>
              <a:t>15/12/2016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E91E2-556D-4CD9-87C8-2AC6B9AB50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92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youtube.com/watch?v=EG-1U5_Tf2k&amp;t=13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2903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Experimental Evaluation of Malware in Sandboxing Environments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99284"/>
            <a:ext cx="9144000" cy="1725596"/>
          </a:xfrm>
        </p:spPr>
        <p:txBody>
          <a:bodyPr>
            <a:normAutofit/>
          </a:bodyPr>
          <a:lstStyle/>
          <a:p>
            <a:r>
              <a:rPr lang="en-GB" dirty="0" err="1"/>
              <a:t>Nishant</a:t>
            </a:r>
            <a:r>
              <a:rPr lang="en-GB" dirty="0"/>
              <a:t> Rodrigues, Radhika </a:t>
            </a:r>
            <a:r>
              <a:rPr lang="en-GB" dirty="0" err="1"/>
              <a:t>Pai</a:t>
            </a:r>
            <a:r>
              <a:rPr lang="en-GB" dirty="0"/>
              <a:t>, </a:t>
            </a:r>
            <a:r>
              <a:rPr lang="en-GB" dirty="0" err="1"/>
              <a:t>Vignesh</a:t>
            </a:r>
            <a:r>
              <a:rPr lang="en-GB" dirty="0"/>
              <a:t> </a:t>
            </a:r>
            <a:r>
              <a:rPr lang="en-GB" dirty="0" err="1" smtClean="0"/>
              <a:t>Rajan</a:t>
            </a:r>
            <a:endParaRPr lang="en-GB" dirty="0" smtClean="0"/>
          </a:p>
          <a:p>
            <a:endParaRPr lang="en-GB" sz="800" dirty="0"/>
          </a:p>
          <a:p>
            <a:r>
              <a:rPr lang="en-GB" dirty="0"/>
              <a:t>URL - </a:t>
            </a:r>
            <a:r>
              <a:rPr lang="en-GB" dirty="0">
                <a:hlinkClick r:id="rId2"/>
              </a:rPr>
              <a:t>https://</a:t>
            </a:r>
            <a:r>
              <a:rPr lang="en-GB" dirty="0" smtClean="0">
                <a:hlinkClick r:id="rId2"/>
              </a:rPr>
              <a:t>www.youtube.com/watch?v=EG-1U5_Tf2k&amp;t=13s</a:t>
            </a:r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50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Submitting a malware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00" y="1766888"/>
            <a:ext cx="7290000" cy="455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7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the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000" y="1771650"/>
            <a:ext cx="7290000" cy="45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9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6912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ANALYSING THE RESULTS</a:t>
            </a:r>
          </a:p>
        </p:txBody>
      </p:sp>
    </p:spTree>
    <p:extLst>
      <p:ext uri="{BB962C8B-B14F-4D97-AF65-F5344CB8AC3E}">
        <p14:creationId xmlns:p14="http://schemas.microsoft.com/office/powerpoint/2010/main" val="345375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Cuckoo JSON Report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" t="9111"/>
          <a:stretch/>
        </p:blipFill>
        <p:spPr>
          <a:xfrm>
            <a:off x="2451000" y="1781175"/>
            <a:ext cx="7290000" cy="43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66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Cuckoo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The JSON reports generated by Cuckoo contain information as to whether malware were detected in that VM or not.</a:t>
            </a:r>
          </a:p>
          <a:p>
            <a:pPr>
              <a:lnSpc>
                <a:spcPct val="150000"/>
              </a:lnSpc>
            </a:pPr>
            <a:r>
              <a:rPr lang="en-GB" dirty="0"/>
              <a:t>By parsing this information, a graph was plotted as to which malware were detected in all three VMs.</a:t>
            </a:r>
          </a:p>
          <a:p>
            <a:pPr>
              <a:lnSpc>
                <a:spcPct val="150000"/>
              </a:lnSpc>
            </a:pPr>
            <a:r>
              <a:rPr lang="en-GB" dirty="0"/>
              <a:t>If they were detected in every VM, they were considered not to be environment sensing malware</a:t>
            </a:r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844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 sensing or not?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0" y="1546962"/>
            <a:ext cx="5382000" cy="23926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00" y="1546962"/>
            <a:ext cx="5382000" cy="23872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00" y="4058453"/>
            <a:ext cx="5382000" cy="2389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000" y="4058453"/>
            <a:ext cx="5382000" cy="238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4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 Sensing Malware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From the analysis, certain malware samples were found to be exhibiting different characteristics under different VMs.</a:t>
            </a:r>
          </a:p>
          <a:p>
            <a:pPr>
              <a:lnSpc>
                <a:spcPct val="150000"/>
              </a:lnSpc>
            </a:pPr>
            <a:r>
              <a:rPr lang="en-GB" dirty="0"/>
              <a:t>These malware samples were analysed further to comprehend why this was happening.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181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checks ESMs 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2" y="2371725"/>
            <a:ext cx="47529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30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Porting Cuckoo Sandbox onto a dedicated server thus providing a platform for a continuous real time analysis of new threats/malware.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 Contribute towards Cuckoo open source project</a:t>
            </a:r>
            <a:r>
              <a:rPr lang="en-US" dirty="0"/>
              <a:t> </a:t>
            </a:r>
            <a:r>
              <a:rPr lang="en-US" dirty="0" smtClean="0"/>
              <a:t>by adding some additional features or increase code coverage by writing test cases.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38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Automatic Analysis of Malware Behavior using Machine Learning - Konrad </a:t>
            </a:r>
            <a:r>
              <a:rPr lang="en-US" sz="2200" dirty="0" err="1"/>
              <a:t>Rieck</a:t>
            </a:r>
            <a:r>
              <a:rPr lang="en-US" sz="2200" dirty="0"/>
              <a:t>, Philipp </a:t>
            </a:r>
            <a:r>
              <a:rPr lang="en-US" sz="2200" dirty="0" err="1"/>
              <a:t>Trinius</a:t>
            </a:r>
            <a:r>
              <a:rPr lang="en-US" sz="2200" dirty="0"/>
              <a:t>, Carsten Willems and Thorsten </a:t>
            </a:r>
            <a:r>
              <a:rPr lang="en-US" sz="2200" dirty="0" err="1"/>
              <a:t>Holz</a:t>
            </a:r>
            <a:r>
              <a:rPr lang="en-US" sz="2200" dirty="0"/>
              <a:t>.</a:t>
            </a:r>
          </a:p>
          <a:p>
            <a:r>
              <a:rPr lang="en-GB" sz="2200" dirty="0"/>
              <a:t>Detecting Environment-Sensitive Malware Martina </a:t>
            </a:r>
            <a:r>
              <a:rPr lang="en-GB" sz="2200" dirty="0" err="1"/>
              <a:t>Lindorfer</a:t>
            </a:r>
            <a:r>
              <a:rPr lang="en-GB" sz="2200" dirty="0"/>
              <a:t>, Clemens </a:t>
            </a:r>
            <a:r>
              <a:rPr lang="en-GB" sz="2200" dirty="0" err="1"/>
              <a:t>Kolbitsch</a:t>
            </a:r>
            <a:r>
              <a:rPr lang="en-GB" sz="2200" dirty="0"/>
              <a:t>, and Paolo Milani </a:t>
            </a:r>
            <a:r>
              <a:rPr lang="en-GB" sz="2200" dirty="0" err="1"/>
              <a:t>Comparetti</a:t>
            </a:r>
            <a:r>
              <a:rPr lang="en-GB" sz="2200" dirty="0"/>
              <a:t>.</a:t>
            </a:r>
          </a:p>
          <a:p>
            <a:r>
              <a:rPr lang="en-GB" sz="2200" dirty="0"/>
              <a:t>Efficient Detection of Split Personalities in </a:t>
            </a:r>
            <a:r>
              <a:rPr lang="en-GB" sz="2200" dirty="0" err="1"/>
              <a:t>Malwar</a:t>
            </a:r>
            <a:r>
              <a:rPr lang="en-GB" sz="2200" dirty="0"/>
              <a:t> Davide </a:t>
            </a:r>
            <a:r>
              <a:rPr lang="en-GB" sz="2200" dirty="0" err="1"/>
              <a:t>Balzarotti</a:t>
            </a:r>
            <a:r>
              <a:rPr lang="en-GB" sz="2200" dirty="0"/>
              <a:t>, Marco Cova, Christoph </a:t>
            </a:r>
            <a:r>
              <a:rPr lang="en-GB" sz="2200" dirty="0" err="1"/>
              <a:t>Karlberger</a:t>
            </a:r>
            <a:r>
              <a:rPr lang="en-GB" sz="2200" dirty="0"/>
              <a:t>, Christopher </a:t>
            </a:r>
            <a:r>
              <a:rPr lang="en-GB" sz="2200" dirty="0" err="1"/>
              <a:t>Kruegel</a:t>
            </a:r>
            <a:r>
              <a:rPr lang="en-GB" sz="2200" dirty="0"/>
              <a:t>, </a:t>
            </a:r>
            <a:r>
              <a:rPr lang="en-GB" sz="2200" dirty="0" err="1"/>
              <a:t>Engin</a:t>
            </a:r>
            <a:r>
              <a:rPr lang="en-GB" sz="2200" dirty="0"/>
              <a:t> </a:t>
            </a:r>
            <a:r>
              <a:rPr lang="en-GB" sz="2200" dirty="0" err="1"/>
              <a:t>Kirda</a:t>
            </a:r>
            <a:r>
              <a:rPr lang="en-GB" sz="2200" dirty="0"/>
              <a:t>, and Giovanni </a:t>
            </a:r>
            <a:r>
              <a:rPr lang="en-GB" sz="2200" dirty="0" err="1"/>
              <a:t>Vigna</a:t>
            </a:r>
            <a:r>
              <a:rPr lang="en-GB" sz="2200" dirty="0"/>
              <a:t>. </a:t>
            </a:r>
          </a:p>
          <a:p>
            <a:r>
              <a:rPr lang="en-GB" sz="2200" dirty="0"/>
              <a:t>Automated malware analysis system and its sandbox for revealing malware’s internal and external activities - Daisuke INOUE, Katsunari YOSHIOKA, Masashi ETO, Yuji HOSHIZAWA and Koji NAKAO</a:t>
            </a:r>
          </a:p>
          <a:p>
            <a:r>
              <a:rPr lang="en-GB" sz="2200" dirty="0" err="1"/>
              <a:t>Behavioral</a:t>
            </a:r>
            <a:r>
              <a:rPr lang="en-GB" sz="2200" dirty="0"/>
              <a:t> detection of malware: from a survey towards an established taxonomy - </a:t>
            </a:r>
            <a:r>
              <a:rPr lang="en-GB" sz="2200" dirty="0" err="1"/>
              <a:t>Grégoire</a:t>
            </a:r>
            <a:r>
              <a:rPr lang="en-GB" sz="2200" dirty="0"/>
              <a:t> Jacob, </a:t>
            </a:r>
            <a:r>
              <a:rPr lang="en-GB" sz="2200" dirty="0" err="1"/>
              <a:t>Hervé</a:t>
            </a:r>
            <a:r>
              <a:rPr lang="en-GB" sz="2200" dirty="0"/>
              <a:t> Debar and Eric </a:t>
            </a:r>
            <a:r>
              <a:rPr lang="en-GB" sz="2200" dirty="0" err="1"/>
              <a:t>Filiol</a:t>
            </a:r>
            <a:endParaRPr lang="en-GB" sz="220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3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Nishant Rodrigues – Installation of cuckoo sandbox, creation of virtual environment for malware analysis.</a:t>
            </a:r>
          </a:p>
          <a:p>
            <a:r>
              <a:rPr lang="en-GB" dirty="0"/>
              <a:t>Radhika Pai – Testing 100 samples of malware on the virtual environment and documentation.	</a:t>
            </a:r>
          </a:p>
          <a:p>
            <a:r>
              <a:rPr lang="en-GB" dirty="0"/>
              <a:t>Vignesh Rajan - Testing next 100 samples of malware on the virtual environment and documentation.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All 3 of us contributed in the analysis of the malware samples and in further documentation (screen capture, report creation)</a:t>
            </a:r>
          </a:p>
        </p:txBody>
      </p:sp>
    </p:spTree>
    <p:extLst>
      <p:ext uri="{BB962C8B-B14F-4D97-AF65-F5344CB8AC3E}">
        <p14:creationId xmlns:p14="http://schemas.microsoft.com/office/powerpoint/2010/main" val="26813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6912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SETTING UP THE VIRTUAL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36276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Virtual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The environment created for malware analysis has the Cuckoo sandbox on the Host machine (Ubuntu 15.10 x64).</a:t>
            </a:r>
          </a:p>
          <a:p>
            <a:pPr>
              <a:lnSpc>
                <a:spcPct val="150000"/>
              </a:lnSpc>
            </a:pPr>
            <a:r>
              <a:rPr lang="en-GB" dirty="0"/>
              <a:t>Virtual Box was used to install further VMs on the host machine.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Ubuntu 14.04 32 bit Minimal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Ubuntu 14.04 32 bit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Windows 7 32 bit</a:t>
            </a:r>
          </a:p>
        </p:txBody>
      </p:sp>
    </p:spTree>
    <p:extLst>
      <p:ext uri="{BB962C8B-B14F-4D97-AF65-F5344CB8AC3E}">
        <p14:creationId xmlns:p14="http://schemas.microsoft.com/office/powerpoint/2010/main" val="62224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646" y="1855917"/>
            <a:ext cx="7280708" cy="451631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Virtual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0402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Sandbox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Multiple sandboxing environments were considered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Sandboxie – commercial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Anubis - deprecated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Cuckoo</a:t>
            </a:r>
          </a:p>
        </p:txBody>
      </p:sp>
      <p:pic>
        <p:nvPicPr>
          <p:cNvPr id="1026" name="Picture 2" descr="https://cuckoosandbox.org/graphic/cucko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99281"/>
            <a:ext cx="2657475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03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6912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TESTING MALWARE ON THE CUCKOO SANDBOX ENVIRONMENT</a:t>
            </a:r>
          </a:p>
        </p:txBody>
      </p:sp>
    </p:spTree>
    <p:extLst>
      <p:ext uri="{BB962C8B-B14F-4D97-AF65-F5344CB8AC3E}">
        <p14:creationId xmlns:p14="http://schemas.microsoft.com/office/powerpoint/2010/main" val="230750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" t="50416"/>
          <a:stretch/>
        </p:blipFill>
        <p:spPr>
          <a:xfrm>
            <a:off x="881063" y="2319338"/>
            <a:ext cx="10429875" cy="340042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Running Cuckoo</a:t>
            </a:r>
          </a:p>
        </p:txBody>
      </p:sp>
    </p:spTree>
    <p:extLst>
      <p:ext uri="{BB962C8B-B14F-4D97-AF65-F5344CB8AC3E}">
        <p14:creationId xmlns:p14="http://schemas.microsoft.com/office/powerpoint/2010/main" val="87521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7" y="1774032"/>
            <a:ext cx="7291387" cy="455711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Starting the web server</a:t>
            </a:r>
          </a:p>
        </p:txBody>
      </p:sp>
    </p:spTree>
    <p:extLst>
      <p:ext uri="{BB962C8B-B14F-4D97-AF65-F5344CB8AC3E}">
        <p14:creationId xmlns:p14="http://schemas.microsoft.com/office/powerpoint/2010/main" val="2141627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403</Words>
  <Application>Microsoft Macintosh PowerPoint</Application>
  <PresentationFormat>Widescreen</PresentationFormat>
  <Paragraphs>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Experimental Evaluation of Malware in Sandboxing Environments</vt:lpstr>
      <vt:lpstr>Contributions </vt:lpstr>
      <vt:lpstr>SETTING UP THE VIRTUAL ENVIRONMENT</vt:lpstr>
      <vt:lpstr>Virtual Environment</vt:lpstr>
      <vt:lpstr>Virtual Environment</vt:lpstr>
      <vt:lpstr>Sandbox environment</vt:lpstr>
      <vt:lpstr>TESTING MALWARE ON THE CUCKOO SANDBOX ENVIRONMENT</vt:lpstr>
      <vt:lpstr>Running Cuckoo</vt:lpstr>
      <vt:lpstr>Starting the web server</vt:lpstr>
      <vt:lpstr>Submitting a malware</vt:lpstr>
      <vt:lpstr>Viewing the results</vt:lpstr>
      <vt:lpstr>ANALYSING THE RESULTS</vt:lpstr>
      <vt:lpstr>Cuckoo JSON Report</vt:lpstr>
      <vt:lpstr>Cuckoo Reports</vt:lpstr>
      <vt:lpstr>Environment sensing or not? </vt:lpstr>
      <vt:lpstr>Environment Sensing Malware</vt:lpstr>
      <vt:lpstr>Some checks ESMs do</vt:lpstr>
      <vt:lpstr>Future Work</vt:lpstr>
      <vt:lpstr>References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Evaluation of Malware in Sandboxing Environments</dc:title>
  <dc:creator>Vignesh Rajan</dc:creator>
  <cp:lastModifiedBy>pai_rads@yahoo.co.in</cp:lastModifiedBy>
  <cp:revision>21</cp:revision>
  <dcterms:created xsi:type="dcterms:W3CDTF">2016-12-14T22:59:59Z</dcterms:created>
  <dcterms:modified xsi:type="dcterms:W3CDTF">2016-12-15T22:39:55Z</dcterms:modified>
</cp:coreProperties>
</file>